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83" r:id="rId3"/>
    <p:sldId id="436" r:id="rId4"/>
    <p:sldId id="437" r:id="rId5"/>
    <p:sldId id="452" r:id="rId6"/>
    <p:sldId id="438" r:id="rId7"/>
    <p:sldId id="439" r:id="rId8"/>
    <p:sldId id="455" r:id="rId9"/>
    <p:sldId id="454" r:id="rId10"/>
    <p:sldId id="453" r:id="rId11"/>
    <p:sldId id="440" r:id="rId12"/>
    <p:sldId id="441" r:id="rId13"/>
    <p:sldId id="44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0" autoAdjust="0"/>
    <p:restoredTop sz="96127" autoAdjust="0"/>
  </p:normalViewPr>
  <p:slideViewPr>
    <p:cSldViewPr>
      <p:cViewPr>
        <p:scale>
          <a:sx n="100" d="100"/>
          <a:sy n="100" d="100"/>
        </p:scale>
        <p:origin x="-72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EE843BC-2B52-4C35-B369-03377BF782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F684D8D7-24C7-49C7-B34F-AA35687159E1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B5DC191-17F3-483B-99AC-961000797CBE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872F491-EA58-4215-B3B8-8081C0EFF47A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E29C248-1FF7-4F45-BB0C-CCE7E3281A12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0FC1108-FCB4-4C14-A30D-23E84B18821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0FC1108-FCB4-4C14-A30D-23E84B18821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E22F3EB-E8B7-4524-8784-F48D24C5B16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EE843BC-2B52-4C35-B369-03377BF782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EE843BC-2B52-4C35-B369-03377BF782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EE843BC-2B52-4C35-B369-03377BF782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eesvanoverveld.com/Accel/accel.htm?v=43&amp;script=taxiCompanyPareto.tx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dirty="0" smtClean="0"/>
              <a:t>S.25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8918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194400" y="914400"/>
            <a:ext cx="871249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Caveats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Pareto-Genetic is not perfect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guarantee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analytical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alternatives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Pareto-Genetic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guarantee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solution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sz="2000" dirty="0"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1800" dirty="0">
              <a:latin typeface="+mn-lt"/>
              <a:sym typeface="Wingdings" pitchFamily="1" charset="2"/>
            </a:endParaRPr>
          </a:p>
          <a:p>
            <a:pPr algn="l" eaLnBrk="1" hangingPunct="1">
              <a:buFontTx/>
              <a:buNone/>
            </a:pPr>
            <a:endParaRPr lang="nl-NL" sz="1800" dirty="0">
              <a:latin typeface="+mn-lt"/>
            </a:endParaRPr>
          </a:p>
        </p:txBody>
      </p:sp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0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9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9942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ctieknop: Film 1">
            <a:hlinkClick r:id="rId4" highlightClick="1"/>
          </p:cNvPr>
          <p:cNvSpPr/>
          <p:nvPr/>
        </p:nvSpPr>
        <p:spPr>
          <a:xfrm>
            <a:off x="2627784" y="1635646"/>
            <a:ext cx="4104456" cy="23042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demo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7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4096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 descr="http://cdn.morguefile.com/imageData/public/files/m/manicmorff/preview/fldr_2010_10_16/file507128726527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194400" y="914400"/>
            <a:ext cx="864048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anything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fails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/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Complementary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approach: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optimization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applied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Pareto-front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separately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);</a:t>
            </a:r>
          </a:p>
          <a:p>
            <a:pPr marL="0" lvl="1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Split cat.-I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sub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different in different regimes (e.g.,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freedom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lead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bad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progress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);</a:t>
            </a:r>
          </a:p>
          <a:p>
            <a:pPr marL="0" lvl="1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/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Temporarily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fix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cat.-IV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pretend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in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category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-III).</a:t>
            </a:r>
          </a:p>
        </p:txBody>
      </p:sp>
      <p:sp>
        <p:nvSpPr>
          <p:cNvPr id="2" name="Rechthoek 1"/>
          <p:cNvSpPr/>
          <p:nvPr/>
        </p:nvSpPr>
        <p:spPr>
          <a:xfrm rot="5400000">
            <a:off x="6786210" y="240499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http://www.morguefile.com/archive/display/708871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22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41990" name="AutoShape 6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713787" cy="49244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  <a:p>
            <a:pPr algn="l" eaLnBrk="1" hangingPunct="1"/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helps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distinguish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input (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choice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output (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);</a:t>
            </a:r>
          </a:p>
          <a:p>
            <a:pPr algn="l" eaLnBrk="1" hangingPunct="1"/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Building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as a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shows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roles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These are:</a:t>
            </a:r>
          </a:p>
          <a:p>
            <a:pPr algn="l" eaLnBrk="1" hangingPunct="1"/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free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(design)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decision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support: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design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Choice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cat.-I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no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dependency-by-anticipation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/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represents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intended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output;</a:t>
            </a:r>
          </a:p>
          <a:p>
            <a:pPr marL="0" lvl="1" algn="l" eaLnBrk="1" hangingPunct="1"/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advantages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disadvantages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lumping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penalty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/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requirements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desires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wishes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algn="l" eaLnBrk="1" hangingPunct="1"/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express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-criteria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comparison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Pareto front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/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Cat.-III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represents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constraints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context;</a:t>
            </a:r>
          </a:p>
          <a:p>
            <a:pPr algn="l" eaLnBrk="1" hangingPunct="1"/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Cat.-IV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intermediate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/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optimization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approach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Approximate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Pareto front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SPEA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algorithm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algn="l" eaLnBrk="1" hangingPunct="1"/>
            <a:r>
              <a:rPr lang="nl-NL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Local</a:t>
            </a:r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search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post-processing.</a:t>
            </a:r>
          </a:p>
        </p:txBody>
      </p:sp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23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5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498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3" name="Oval 144"/>
          <p:cNvSpPr>
            <a:spLocks noChangeArrowheads="1"/>
          </p:cNvSpPr>
          <p:nvPr/>
        </p:nvSpPr>
        <p:spPr bwMode="auto">
          <a:xfrm>
            <a:off x="4521968" y="3651870"/>
            <a:ext cx="842120" cy="49760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160240" y="1653779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5847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24321" y="267494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cdn.morguefile.com/imageData/public/files/l/lisasolonynko/preview/fldr_2008_11_03/file000202217913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8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3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194399" y="914400"/>
            <a:ext cx="8965971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‘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 or even ‘best’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cat.-I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Mathematical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optimization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single-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Approach: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gradually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climbing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upward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slope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surface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apply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single 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lumped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seek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something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more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210" y="22297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http://www.morguefile.com/archive/display/233348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9855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approximate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0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6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7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http://www.clipartlord.com/wp-content/uploads/2013/06/evolution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23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33" y="1710532"/>
            <a:ext cx="6096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6871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194400" y="914400"/>
            <a:ext cx="8712496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 (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Eckart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Zitzler): combine Pareto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features of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>
              <a:buFont typeface="Arial" pitchFamily="34" charset="0"/>
              <a:buChar char="•"/>
            </a:pPr>
            <a:r>
              <a:rPr lang="nl-N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genotype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encodes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blueprint of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individual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(‘cat.-I’);</a:t>
            </a:r>
          </a:p>
          <a:p>
            <a:pPr marL="0" lvl="1" algn="l" eaLnBrk="1" hangingPunct="1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genotype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over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offspring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algn="l" eaLnBrk="1" hangingPunct="1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individual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genotype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 </a:t>
            </a:r>
            <a:r>
              <a:rPr lang="nl-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phenotype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determining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its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fitness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(‘cat.-II’);</a:t>
            </a:r>
          </a:p>
          <a:p>
            <a:pPr algn="l" eaLnBrk="1" hangingPunct="1">
              <a:buFontTx/>
              <a:buNone/>
            </a:pP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 rot="5400000">
            <a:off x="678621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http://www.clipartlord.com/wp-content/uploads/2013/06/evolution.png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9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6871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5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6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7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cdn.morguefile.com/imageData/public/files/j/jdurham/preview/fldr_2009_07_03/file17312466606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80" b="4423"/>
          <a:stretch/>
        </p:blipFill>
        <p:spPr bwMode="auto">
          <a:xfrm>
            <a:off x="3472" y="-13494"/>
            <a:ext cx="9140528" cy="52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194400" y="914400"/>
            <a:ext cx="871249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algn="l"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variations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in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genotypes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(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mutation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, cross-over)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cause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variation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among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phenotypes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;</a:t>
            </a:r>
          </a:p>
          <a:p>
            <a:pPr marL="0" lvl="1" algn="l" eaLnBrk="1" hangingPunct="1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1" charset="2"/>
            </a:endParaRPr>
          </a:p>
          <a:p>
            <a:pPr marL="0" lvl="1" algn="l" eaLnBrk="1" hangingPunct="1"/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fitter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phenotypes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have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larger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change of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surviving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procreating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passing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their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genotypes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on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next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generation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.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http://www.morguefile.com/archive/display/606445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7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7894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9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0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1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 descr="http://cdn.morguefile.com/imageData/public/files/s/stachoo/preview/fldr_2010_04_21/file754127186247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6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4"/>
            <a:ext cx="9144000" cy="5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786790" y="4930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http://www.morguefile.com/archive/display/672384</a:t>
            </a:r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194400" y="914400"/>
            <a:ext cx="88200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Issues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resolve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start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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population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of random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individuals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tuples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cat.-I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quantities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);</a:t>
            </a:r>
          </a:p>
          <a:p>
            <a:pPr marL="0" lvl="1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1" charset="2"/>
            </a:endParaRPr>
          </a:p>
          <a:p>
            <a:pPr marL="0" lvl="1"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How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define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fitness  fitter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when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dominated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by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fewer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;</a:t>
            </a:r>
          </a:p>
          <a:p>
            <a:pPr marL="0" lvl="1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1" charset="2"/>
            </a:endParaRPr>
          </a:p>
          <a:p>
            <a:pPr marL="0" lvl="1"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Next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generation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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preserve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non-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dominated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ones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; complete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population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with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mutations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crossing-over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;</a:t>
            </a:r>
          </a:p>
          <a:p>
            <a:pPr marL="0" lvl="1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1" charset="2"/>
            </a:endParaRPr>
          </a:p>
          <a:p>
            <a:pPr marL="0" lvl="1" algn="l" eaLnBrk="1" hangingPunct="1"/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Convergence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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Pareto front no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longer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moves.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8918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http://cdn.morguefile.com/imageData/public/files/j/jusben/preview/fldr_2008_11_17/file00061213140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44000" cy="52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194400" y="914400"/>
            <a:ext cx="87124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Caveats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Pareto-Genetic is not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perfect</a:t>
            </a:r>
          </a:p>
          <a:p>
            <a:pPr algn="l" eaLnBrk="1" hangingPunct="1">
              <a:buFontTx/>
              <a:buNone/>
            </a:pPr>
            <a:endParaRPr lang="nl-NL" dirty="0"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>
              <a:latin typeface="+mn-lt"/>
              <a:sym typeface="Wingdings" pitchFamily="1" charset="2"/>
            </a:endParaRPr>
          </a:p>
          <a:p>
            <a:pPr algn="l" eaLnBrk="1" hangingPunct="1">
              <a:buFontTx/>
              <a:buNone/>
            </a:pPr>
            <a:endParaRPr lang="nl-NL" dirty="0"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13240" y="2623564"/>
            <a:ext cx="5233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http://cdn.morguefile.com/imageData/public/files/j/jusben/preview/fldr_2008_11_17/file000612131406.jpg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7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8918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http://cdn.morguefile.com/imageData/public/files/j/jusben/preview/fldr_2008_11_17/file00061213140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44000" cy="52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194400" y="914400"/>
            <a:ext cx="87124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Caveats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Pareto-Genetic is not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perfect</a:t>
            </a:r>
          </a:p>
          <a:p>
            <a:pPr algn="l" eaLnBrk="1" hangingPunct="1">
              <a:buFontTx/>
              <a:buNone/>
            </a:pPr>
            <a:endParaRPr lang="nl-NL" dirty="0"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>
              <a:latin typeface="+mn-lt"/>
              <a:sym typeface="Wingdings" pitchFamily="1" charset="2"/>
            </a:endParaRPr>
          </a:p>
          <a:p>
            <a:pPr algn="l" eaLnBrk="1" hangingPunct="1">
              <a:buFontTx/>
              <a:buNone/>
            </a:pPr>
            <a:endParaRPr lang="nl-NL" dirty="0"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13240" y="2623564"/>
            <a:ext cx="5233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http://cdn.morguefile.com/imageData/public/files/j/jusben/preview/fldr_2008_11_17/file000612131406.jpg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275856" y="1530533"/>
            <a:ext cx="5400600" cy="1508105"/>
          </a:xfrm>
          <a:prstGeom prst="rect">
            <a:avLst/>
          </a:prstGeom>
          <a:blipFill dpi="0" rotWithShape="1">
            <a:blip r:embed="rId6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happen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few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dominated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cat.-II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36476" y="1321777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7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8918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http://cdn.morguefile.com/imageData/public/files/j/jusben/preview/fldr_2008_11_17/file00061213140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44000" cy="52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194400" y="914400"/>
            <a:ext cx="8712496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Caveats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Pareto-Genetic is not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perfect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large,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progress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broad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niches,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individuals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narrow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niche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problematic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Approximations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fail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get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near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theoretical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best Pareto front.</a:t>
            </a:r>
          </a:p>
          <a:p>
            <a:pPr algn="l" eaLnBrk="1" hangingPunct="1">
              <a:buFontTx/>
              <a:buNone/>
            </a:pPr>
            <a:endParaRPr lang="nl-NL" dirty="0"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>
              <a:latin typeface="+mn-lt"/>
              <a:sym typeface="Wingdings" pitchFamily="1" charset="2"/>
            </a:endParaRPr>
          </a:p>
          <a:p>
            <a:pPr algn="l" eaLnBrk="1" hangingPunct="1">
              <a:buFontTx/>
              <a:buNone/>
            </a:pPr>
            <a:endParaRPr lang="nl-NL" dirty="0"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13240" y="2623564"/>
            <a:ext cx="5233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http://cdn.morguefile.com/imageData/public/files/j/jusben/preview/fldr_2008_11_17/file000612131406.jpg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9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620</Words>
  <Application>Microsoft Office PowerPoint</Application>
  <PresentationFormat>Diavoorstelling (16:9)</PresentationFormat>
  <Paragraphs>134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282</cp:revision>
  <dcterms:created xsi:type="dcterms:W3CDTF">2013-05-16T11:19:57Z</dcterms:created>
  <dcterms:modified xsi:type="dcterms:W3CDTF">2013-08-07T17:48:20Z</dcterms:modified>
</cp:coreProperties>
</file>